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2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0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2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0C980-5FC8-8542-8308-7D82EECD36EA}" type="datetimeFigureOut">
              <a:rPr lang="en-US" smtClean="0"/>
              <a:t>11/7/15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B3D9-C42E-2343-8EC8-A55AC08F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8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Gradient Vector of a Function f(</a:t>
            </a:r>
            <a:r>
              <a:rPr lang="en-US" sz="3600" dirty="0" err="1" smtClean="0"/>
              <a:t>x,y</a:t>
            </a:r>
            <a:r>
              <a:rPr lang="en-US" sz="3600" dirty="0" smtClean="0"/>
              <a:t>) Describing a 3D-Surface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24" t="-5327" b="1617"/>
          <a:stretch/>
        </p:blipFill>
        <p:spPr>
          <a:xfrm>
            <a:off x="1420091" y="1417638"/>
            <a:ext cx="6343073" cy="4806256"/>
          </a:xfrm>
        </p:spPr>
      </p:pic>
    </p:spTree>
    <p:extLst>
      <p:ext uri="{BB962C8B-B14F-4D97-AF65-F5344CB8AC3E}">
        <p14:creationId xmlns:p14="http://schemas.microsoft.com/office/powerpoint/2010/main" val="188981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and Lift. Air Velocity Field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865" b="98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683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Field Around an Airfoil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530" b="125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111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Velocity Field Around an Airfoil</a:t>
            </a:r>
            <a:br>
              <a:rPr lang="en-US" sz="3600" dirty="0" smtClean="0"/>
            </a:br>
            <a:r>
              <a:rPr lang="en-US" sz="3600" dirty="0" smtClean="0"/>
              <a:t>Acceleration of the Air </a:t>
            </a:r>
            <a:r>
              <a:rPr lang="en-US" sz="3600" dirty="0" smtClean="0"/>
              <a:t> Above Wing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8" b="10098"/>
          <a:stretch/>
        </p:blipFill>
        <p:spPr>
          <a:xfrm>
            <a:off x="1708728" y="1417638"/>
            <a:ext cx="5368636" cy="4933300"/>
          </a:xfrm>
        </p:spPr>
      </p:pic>
    </p:spTree>
    <p:extLst>
      <p:ext uri="{BB962C8B-B14F-4D97-AF65-F5344CB8AC3E}">
        <p14:creationId xmlns:p14="http://schemas.microsoft.com/office/powerpoint/2010/main" val="229951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145" t="-32272" r="-17546" b="-15519"/>
          <a:stretch/>
        </p:blipFill>
        <p:spPr>
          <a:xfrm>
            <a:off x="-92363" y="-393042"/>
            <a:ext cx="8779164" cy="7389587"/>
          </a:xfrm>
        </p:spPr>
      </p:pic>
    </p:spTree>
    <p:extLst>
      <p:ext uri="{BB962C8B-B14F-4D97-AF65-F5344CB8AC3E}">
        <p14:creationId xmlns:p14="http://schemas.microsoft.com/office/powerpoint/2010/main" val="159776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34</Words>
  <Application>Microsoft Macintosh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The Gradient Vector of a Function f(x,y) Describing a 3D-Surface</vt:lpstr>
      <vt:lpstr>Airfoil and Lift. Air Velocity Field</vt:lpstr>
      <vt:lpstr>Velocity Field Around an Airfoil </vt:lpstr>
      <vt:lpstr>Velocity Field Around an Airfoil Acceleration of the Air  Above Wing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Vianey Villamizar</dc:creator>
  <cp:lastModifiedBy>Vianey Villamizar</cp:lastModifiedBy>
  <cp:revision>7</cp:revision>
  <dcterms:created xsi:type="dcterms:W3CDTF">2015-11-08T02:54:02Z</dcterms:created>
  <dcterms:modified xsi:type="dcterms:W3CDTF">2015-11-08T04:23:39Z</dcterms:modified>
</cp:coreProperties>
</file>